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3" r:id="rId5"/>
    <p:sldId id="259" r:id="rId6"/>
    <p:sldId id="262" r:id="rId7"/>
    <p:sldId id="261" r:id="rId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50" autoAdjust="0"/>
    <p:restoredTop sz="94660"/>
  </p:normalViewPr>
  <p:slideViewPr>
    <p:cSldViewPr snapToGrid="0">
      <p:cViewPr varScale="1">
        <p:scale>
          <a:sx n="68" d="100"/>
          <a:sy n="68" d="100"/>
        </p:scale>
        <p:origin x="87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4CBA7-41DC-41EA-BA69-0143A707DF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A00F435-39A4-4EDC-A037-638683114D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7345F9B-C15A-4757-8C41-CE2C0EA3B12D}"/>
              </a:ext>
            </a:extLst>
          </p:cNvPr>
          <p:cNvSpPr>
            <a:spLocks noGrp="1"/>
          </p:cNvSpPr>
          <p:nvPr>
            <p:ph type="dt" sz="half" idx="10"/>
          </p:nvPr>
        </p:nvSpPr>
        <p:spPr/>
        <p:txBody>
          <a:bodyPr/>
          <a:lstStyle/>
          <a:p>
            <a:fld id="{790FB358-3F0D-4838-B1A7-978C466101BD}" type="datetimeFigureOut">
              <a:rPr lang="en-US" smtClean="0"/>
              <a:t>5/1/2022</a:t>
            </a:fld>
            <a:endParaRPr lang="en-US"/>
          </a:p>
        </p:txBody>
      </p:sp>
      <p:sp>
        <p:nvSpPr>
          <p:cNvPr id="5" name="Footer Placeholder 4">
            <a:extLst>
              <a:ext uri="{FF2B5EF4-FFF2-40B4-BE49-F238E27FC236}">
                <a16:creationId xmlns:a16="http://schemas.microsoft.com/office/drawing/2014/main" id="{C178D6CD-C3C7-47F9-A754-258D141C0E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DF5BE6-90A4-4AFE-9687-E83E912BD8B9}"/>
              </a:ext>
            </a:extLst>
          </p:cNvPr>
          <p:cNvSpPr>
            <a:spLocks noGrp="1"/>
          </p:cNvSpPr>
          <p:nvPr>
            <p:ph type="sldNum" sz="quarter" idx="12"/>
          </p:nvPr>
        </p:nvSpPr>
        <p:spPr/>
        <p:txBody>
          <a:bodyPr/>
          <a:lstStyle/>
          <a:p>
            <a:fld id="{B7AD21CD-B7B2-40FF-AB8A-87FF0493B5B3}" type="slidenum">
              <a:rPr lang="en-US" smtClean="0"/>
              <a:t>‹#›</a:t>
            </a:fld>
            <a:endParaRPr lang="en-US"/>
          </a:p>
        </p:txBody>
      </p:sp>
    </p:spTree>
    <p:extLst>
      <p:ext uri="{BB962C8B-B14F-4D97-AF65-F5344CB8AC3E}">
        <p14:creationId xmlns:p14="http://schemas.microsoft.com/office/powerpoint/2010/main" val="1474725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56042-2E06-4EC8-A1A4-B1D6A224557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49ABEB-F4D5-4CC8-825D-D09A59734A5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C1832B-564B-413D-A58A-213E8515573B}"/>
              </a:ext>
            </a:extLst>
          </p:cNvPr>
          <p:cNvSpPr>
            <a:spLocks noGrp="1"/>
          </p:cNvSpPr>
          <p:nvPr>
            <p:ph type="dt" sz="half" idx="10"/>
          </p:nvPr>
        </p:nvSpPr>
        <p:spPr/>
        <p:txBody>
          <a:bodyPr/>
          <a:lstStyle/>
          <a:p>
            <a:fld id="{790FB358-3F0D-4838-B1A7-978C466101BD}" type="datetimeFigureOut">
              <a:rPr lang="en-US" smtClean="0"/>
              <a:t>5/1/2022</a:t>
            </a:fld>
            <a:endParaRPr lang="en-US"/>
          </a:p>
        </p:txBody>
      </p:sp>
      <p:sp>
        <p:nvSpPr>
          <p:cNvPr id="5" name="Footer Placeholder 4">
            <a:extLst>
              <a:ext uri="{FF2B5EF4-FFF2-40B4-BE49-F238E27FC236}">
                <a16:creationId xmlns:a16="http://schemas.microsoft.com/office/drawing/2014/main" id="{0FB0A2AF-7C31-44D2-B226-7D28AB169B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086A10-7600-486B-B9E7-8BCF0C7D0337}"/>
              </a:ext>
            </a:extLst>
          </p:cNvPr>
          <p:cNvSpPr>
            <a:spLocks noGrp="1"/>
          </p:cNvSpPr>
          <p:nvPr>
            <p:ph type="sldNum" sz="quarter" idx="12"/>
          </p:nvPr>
        </p:nvSpPr>
        <p:spPr/>
        <p:txBody>
          <a:bodyPr/>
          <a:lstStyle/>
          <a:p>
            <a:fld id="{B7AD21CD-B7B2-40FF-AB8A-87FF0493B5B3}" type="slidenum">
              <a:rPr lang="en-US" smtClean="0"/>
              <a:t>‹#›</a:t>
            </a:fld>
            <a:endParaRPr lang="en-US"/>
          </a:p>
        </p:txBody>
      </p:sp>
    </p:spTree>
    <p:extLst>
      <p:ext uri="{BB962C8B-B14F-4D97-AF65-F5344CB8AC3E}">
        <p14:creationId xmlns:p14="http://schemas.microsoft.com/office/powerpoint/2010/main" val="873422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1FF45-7D34-4CFB-8E3D-B750E566A12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3A58D93-9D01-4EC4-ABA2-80DEFEE1ED9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71F30FE-7334-47E0-80D6-DCDF06F99E66}"/>
              </a:ext>
            </a:extLst>
          </p:cNvPr>
          <p:cNvSpPr>
            <a:spLocks noGrp="1"/>
          </p:cNvSpPr>
          <p:nvPr>
            <p:ph type="dt" sz="half" idx="10"/>
          </p:nvPr>
        </p:nvSpPr>
        <p:spPr/>
        <p:txBody>
          <a:bodyPr/>
          <a:lstStyle/>
          <a:p>
            <a:fld id="{790FB358-3F0D-4838-B1A7-978C466101BD}" type="datetimeFigureOut">
              <a:rPr lang="en-US" smtClean="0"/>
              <a:t>5/1/2022</a:t>
            </a:fld>
            <a:endParaRPr lang="en-US"/>
          </a:p>
        </p:txBody>
      </p:sp>
      <p:sp>
        <p:nvSpPr>
          <p:cNvPr id="5" name="Footer Placeholder 4">
            <a:extLst>
              <a:ext uri="{FF2B5EF4-FFF2-40B4-BE49-F238E27FC236}">
                <a16:creationId xmlns:a16="http://schemas.microsoft.com/office/drawing/2014/main" id="{689E0683-F8DA-4480-8825-1F7AF3CEE6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F98892-F213-47D6-A7EB-26038FAD10C0}"/>
              </a:ext>
            </a:extLst>
          </p:cNvPr>
          <p:cNvSpPr>
            <a:spLocks noGrp="1"/>
          </p:cNvSpPr>
          <p:nvPr>
            <p:ph type="sldNum" sz="quarter" idx="12"/>
          </p:nvPr>
        </p:nvSpPr>
        <p:spPr/>
        <p:txBody>
          <a:bodyPr/>
          <a:lstStyle/>
          <a:p>
            <a:fld id="{B7AD21CD-B7B2-40FF-AB8A-87FF0493B5B3}" type="slidenum">
              <a:rPr lang="en-US" smtClean="0"/>
              <a:t>‹#›</a:t>
            </a:fld>
            <a:endParaRPr lang="en-US"/>
          </a:p>
        </p:txBody>
      </p:sp>
    </p:spTree>
    <p:extLst>
      <p:ext uri="{BB962C8B-B14F-4D97-AF65-F5344CB8AC3E}">
        <p14:creationId xmlns:p14="http://schemas.microsoft.com/office/powerpoint/2010/main" val="515802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274AE-65D7-49F7-8209-DBD2D06653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34C208-9238-4CF3-AA1B-B6B6025C9B9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826D864-F0A0-4A9D-9979-FDCE548406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4E2944-52C3-4DC0-802C-6F45EBE5EB4B}"/>
              </a:ext>
            </a:extLst>
          </p:cNvPr>
          <p:cNvSpPr>
            <a:spLocks noGrp="1"/>
          </p:cNvSpPr>
          <p:nvPr>
            <p:ph type="dt" sz="half" idx="10"/>
          </p:nvPr>
        </p:nvSpPr>
        <p:spPr/>
        <p:txBody>
          <a:bodyPr/>
          <a:lstStyle/>
          <a:p>
            <a:fld id="{790FB358-3F0D-4838-B1A7-978C466101BD}" type="datetimeFigureOut">
              <a:rPr lang="en-US" smtClean="0"/>
              <a:t>5/1/2022</a:t>
            </a:fld>
            <a:endParaRPr lang="en-US"/>
          </a:p>
        </p:txBody>
      </p:sp>
      <p:sp>
        <p:nvSpPr>
          <p:cNvPr id="6" name="Footer Placeholder 5">
            <a:extLst>
              <a:ext uri="{FF2B5EF4-FFF2-40B4-BE49-F238E27FC236}">
                <a16:creationId xmlns:a16="http://schemas.microsoft.com/office/drawing/2014/main" id="{D41A27E7-2425-48C7-B2E6-DD8526DB3F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D88655-7EF0-4787-9B04-14DD8F9C7407}"/>
              </a:ext>
            </a:extLst>
          </p:cNvPr>
          <p:cNvSpPr>
            <a:spLocks noGrp="1"/>
          </p:cNvSpPr>
          <p:nvPr>
            <p:ph type="sldNum" sz="quarter" idx="12"/>
          </p:nvPr>
        </p:nvSpPr>
        <p:spPr/>
        <p:txBody>
          <a:bodyPr/>
          <a:lstStyle/>
          <a:p>
            <a:fld id="{B7AD21CD-B7B2-40FF-AB8A-87FF0493B5B3}" type="slidenum">
              <a:rPr lang="en-US" smtClean="0"/>
              <a:t>‹#›</a:t>
            </a:fld>
            <a:endParaRPr lang="en-US"/>
          </a:p>
        </p:txBody>
      </p:sp>
    </p:spTree>
    <p:extLst>
      <p:ext uri="{BB962C8B-B14F-4D97-AF65-F5344CB8AC3E}">
        <p14:creationId xmlns:p14="http://schemas.microsoft.com/office/powerpoint/2010/main" val="2628937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CD849-E8D1-4E89-BE87-FC70AE20F4F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7B1774C-A74E-414F-A1DC-665E44E62C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C1A70E-DC93-418F-9228-4CEC26AF4D0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49AA6A0-6818-4F1D-970C-66C481D824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4FAB4A3-AE30-487C-B225-104D2F82282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1DC38B2-5856-4791-8812-49FBD6394BC6}"/>
              </a:ext>
            </a:extLst>
          </p:cNvPr>
          <p:cNvSpPr>
            <a:spLocks noGrp="1"/>
          </p:cNvSpPr>
          <p:nvPr>
            <p:ph type="dt" sz="half" idx="10"/>
          </p:nvPr>
        </p:nvSpPr>
        <p:spPr/>
        <p:txBody>
          <a:bodyPr/>
          <a:lstStyle/>
          <a:p>
            <a:fld id="{790FB358-3F0D-4838-B1A7-978C466101BD}" type="datetimeFigureOut">
              <a:rPr lang="en-US" smtClean="0"/>
              <a:t>5/1/2022</a:t>
            </a:fld>
            <a:endParaRPr lang="en-US"/>
          </a:p>
        </p:txBody>
      </p:sp>
      <p:sp>
        <p:nvSpPr>
          <p:cNvPr id="8" name="Footer Placeholder 7">
            <a:extLst>
              <a:ext uri="{FF2B5EF4-FFF2-40B4-BE49-F238E27FC236}">
                <a16:creationId xmlns:a16="http://schemas.microsoft.com/office/drawing/2014/main" id="{FBABCF27-416F-4DF6-A98D-3E986B29D2C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7AA150B-5B19-4383-9A4D-1D95E8AB11EC}"/>
              </a:ext>
            </a:extLst>
          </p:cNvPr>
          <p:cNvSpPr>
            <a:spLocks noGrp="1"/>
          </p:cNvSpPr>
          <p:nvPr>
            <p:ph type="sldNum" sz="quarter" idx="12"/>
          </p:nvPr>
        </p:nvSpPr>
        <p:spPr/>
        <p:txBody>
          <a:bodyPr/>
          <a:lstStyle/>
          <a:p>
            <a:fld id="{B7AD21CD-B7B2-40FF-AB8A-87FF0493B5B3}" type="slidenum">
              <a:rPr lang="en-US" smtClean="0"/>
              <a:t>‹#›</a:t>
            </a:fld>
            <a:endParaRPr lang="en-US"/>
          </a:p>
        </p:txBody>
      </p:sp>
    </p:spTree>
    <p:extLst>
      <p:ext uri="{BB962C8B-B14F-4D97-AF65-F5344CB8AC3E}">
        <p14:creationId xmlns:p14="http://schemas.microsoft.com/office/powerpoint/2010/main" val="682622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EB9AA-6530-48C1-8573-ADEC717544A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CB13444-025A-4C58-8A43-F512A00185B4}"/>
              </a:ext>
            </a:extLst>
          </p:cNvPr>
          <p:cNvSpPr>
            <a:spLocks noGrp="1"/>
          </p:cNvSpPr>
          <p:nvPr>
            <p:ph type="dt" sz="half" idx="10"/>
          </p:nvPr>
        </p:nvSpPr>
        <p:spPr/>
        <p:txBody>
          <a:bodyPr/>
          <a:lstStyle/>
          <a:p>
            <a:fld id="{790FB358-3F0D-4838-B1A7-978C466101BD}" type="datetimeFigureOut">
              <a:rPr lang="en-US" smtClean="0"/>
              <a:t>5/1/2022</a:t>
            </a:fld>
            <a:endParaRPr lang="en-US"/>
          </a:p>
        </p:txBody>
      </p:sp>
      <p:sp>
        <p:nvSpPr>
          <p:cNvPr id="4" name="Footer Placeholder 3">
            <a:extLst>
              <a:ext uri="{FF2B5EF4-FFF2-40B4-BE49-F238E27FC236}">
                <a16:creationId xmlns:a16="http://schemas.microsoft.com/office/drawing/2014/main" id="{4B3BABF7-A7CC-465A-A872-477AA5EC701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A0E77BC-856F-43A8-BC0C-A8705BDAF8C2}"/>
              </a:ext>
            </a:extLst>
          </p:cNvPr>
          <p:cNvSpPr>
            <a:spLocks noGrp="1"/>
          </p:cNvSpPr>
          <p:nvPr>
            <p:ph type="sldNum" sz="quarter" idx="12"/>
          </p:nvPr>
        </p:nvSpPr>
        <p:spPr/>
        <p:txBody>
          <a:bodyPr/>
          <a:lstStyle/>
          <a:p>
            <a:fld id="{B7AD21CD-B7B2-40FF-AB8A-87FF0493B5B3}" type="slidenum">
              <a:rPr lang="en-US" smtClean="0"/>
              <a:t>‹#›</a:t>
            </a:fld>
            <a:endParaRPr lang="en-US"/>
          </a:p>
        </p:txBody>
      </p:sp>
    </p:spTree>
    <p:extLst>
      <p:ext uri="{BB962C8B-B14F-4D97-AF65-F5344CB8AC3E}">
        <p14:creationId xmlns:p14="http://schemas.microsoft.com/office/powerpoint/2010/main" val="1614219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34FF52-B8F2-4E40-994B-137FDFDBA9E1}"/>
              </a:ext>
            </a:extLst>
          </p:cNvPr>
          <p:cNvSpPr>
            <a:spLocks noGrp="1"/>
          </p:cNvSpPr>
          <p:nvPr>
            <p:ph type="dt" sz="half" idx="10"/>
          </p:nvPr>
        </p:nvSpPr>
        <p:spPr/>
        <p:txBody>
          <a:bodyPr/>
          <a:lstStyle/>
          <a:p>
            <a:fld id="{790FB358-3F0D-4838-B1A7-978C466101BD}" type="datetimeFigureOut">
              <a:rPr lang="en-US" smtClean="0"/>
              <a:t>5/1/2022</a:t>
            </a:fld>
            <a:endParaRPr lang="en-US"/>
          </a:p>
        </p:txBody>
      </p:sp>
      <p:sp>
        <p:nvSpPr>
          <p:cNvPr id="3" name="Footer Placeholder 2">
            <a:extLst>
              <a:ext uri="{FF2B5EF4-FFF2-40B4-BE49-F238E27FC236}">
                <a16:creationId xmlns:a16="http://schemas.microsoft.com/office/drawing/2014/main" id="{D3A351F7-FD37-4C13-8B71-E0A9AE6BA95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D78DB98-61FF-4AB3-AE60-1E219FEC2139}"/>
              </a:ext>
            </a:extLst>
          </p:cNvPr>
          <p:cNvSpPr>
            <a:spLocks noGrp="1"/>
          </p:cNvSpPr>
          <p:nvPr>
            <p:ph type="sldNum" sz="quarter" idx="12"/>
          </p:nvPr>
        </p:nvSpPr>
        <p:spPr/>
        <p:txBody>
          <a:bodyPr/>
          <a:lstStyle/>
          <a:p>
            <a:fld id="{B7AD21CD-B7B2-40FF-AB8A-87FF0493B5B3}" type="slidenum">
              <a:rPr lang="en-US" smtClean="0"/>
              <a:t>‹#›</a:t>
            </a:fld>
            <a:endParaRPr lang="en-US"/>
          </a:p>
        </p:txBody>
      </p:sp>
    </p:spTree>
    <p:extLst>
      <p:ext uri="{BB962C8B-B14F-4D97-AF65-F5344CB8AC3E}">
        <p14:creationId xmlns:p14="http://schemas.microsoft.com/office/powerpoint/2010/main" val="2121133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0B90F-26BF-4FD4-81AA-C040606E6F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15C750E-00A3-46F9-8124-D890618607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5C0DF51-BB47-47D8-BE40-EF07900537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BDE717-EEC2-4750-BBC9-0B8230E6457B}"/>
              </a:ext>
            </a:extLst>
          </p:cNvPr>
          <p:cNvSpPr>
            <a:spLocks noGrp="1"/>
          </p:cNvSpPr>
          <p:nvPr>
            <p:ph type="dt" sz="half" idx="10"/>
          </p:nvPr>
        </p:nvSpPr>
        <p:spPr/>
        <p:txBody>
          <a:bodyPr/>
          <a:lstStyle/>
          <a:p>
            <a:fld id="{790FB358-3F0D-4838-B1A7-978C466101BD}" type="datetimeFigureOut">
              <a:rPr lang="en-US" smtClean="0"/>
              <a:t>5/1/2022</a:t>
            </a:fld>
            <a:endParaRPr lang="en-US"/>
          </a:p>
        </p:txBody>
      </p:sp>
      <p:sp>
        <p:nvSpPr>
          <p:cNvPr id="6" name="Footer Placeholder 5">
            <a:extLst>
              <a:ext uri="{FF2B5EF4-FFF2-40B4-BE49-F238E27FC236}">
                <a16:creationId xmlns:a16="http://schemas.microsoft.com/office/drawing/2014/main" id="{599F1145-E6A5-447A-BE17-94B6F974AD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E9A066-A7B3-4402-9B8D-D7EAAE8B039F}"/>
              </a:ext>
            </a:extLst>
          </p:cNvPr>
          <p:cNvSpPr>
            <a:spLocks noGrp="1"/>
          </p:cNvSpPr>
          <p:nvPr>
            <p:ph type="sldNum" sz="quarter" idx="12"/>
          </p:nvPr>
        </p:nvSpPr>
        <p:spPr/>
        <p:txBody>
          <a:bodyPr/>
          <a:lstStyle/>
          <a:p>
            <a:fld id="{B7AD21CD-B7B2-40FF-AB8A-87FF0493B5B3}" type="slidenum">
              <a:rPr lang="en-US" smtClean="0"/>
              <a:t>‹#›</a:t>
            </a:fld>
            <a:endParaRPr lang="en-US"/>
          </a:p>
        </p:txBody>
      </p:sp>
    </p:spTree>
    <p:extLst>
      <p:ext uri="{BB962C8B-B14F-4D97-AF65-F5344CB8AC3E}">
        <p14:creationId xmlns:p14="http://schemas.microsoft.com/office/powerpoint/2010/main" val="20226224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D55B1-2286-40F7-BB5B-7DE204AF8F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77ADBA8-D614-4870-BFD1-3BA7490892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A6C7D3-29E5-48EF-9336-BCAEF75385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3835D8-4E5E-48D7-883B-F8210B570553}"/>
              </a:ext>
            </a:extLst>
          </p:cNvPr>
          <p:cNvSpPr>
            <a:spLocks noGrp="1"/>
          </p:cNvSpPr>
          <p:nvPr>
            <p:ph type="dt" sz="half" idx="10"/>
          </p:nvPr>
        </p:nvSpPr>
        <p:spPr/>
        <p:txBody>
          <a:bodyPr/>
          <a:lstStyle/>
          <a:p>
            <a:fld id="{790FB358-3F0D-4838-B1A7-978C466101BD}" type="datetimeFigureOut">
              <a:rPr lang="en-US" smtClean="0"/>
              <a:t>5/1/2022</a:t>
            </a:fld>
            <a:endParaRPr lang="en-US"/>
          </a:p>
        </p:txBody>
      </p:sp>
      <p:sp>
        <p:nvSpPr>
          <p:cNvPr id="6" name="Footer Placeholder 5">
            <a:extLst>
              <a:ext uri="{FF2B5EF4-FFF2-40B4-BE49-F238E27FC236}">
                <a16:creationId xmlns:a16="http://schemas.microsoft.com/office/drawing/2014/main" id="{224C6B92-CAF7-48C8-BFFD-D11FFFE8AF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C5CFBB-D1DB-4B54-8830-D4D3A077A68E}"/>
              </a:ext>
            </a:extLst>
          </p:cNvPr>
          <p:cNvSpPr>
            <a:spLocks noGrp="1"/>
          </p:cNvSpPr>
          <p:nvPr>
            <p:ph type="sldNum" sz="quarter" idx="12"/>
          </p:nvPr>
        </p:nvSpPr>
        <p:spPr/>
        <p:txBody>
          <a:bodyPr/>
          <a:lstStyle/>
          <a:p>
            <a:fld id="{B7AD21CD-B7B2-40FF-AB8A-87FF0493B5B3}" type="slidenum">
              <a:rPr lang="en-US" smtClean="0"/>
              <a:t>‹#›</a:t>
            </a:fld>
            <a:endParaRPr lang="en-US"/>
          </a:p>
        </p:txBody>
      </p:sp>
    </p:spTree>
    <p:extLst>
      <p:ext uri="{BB962C8B-B14F-4D97-AF65-F5344CB8AC3E}">
        <p14:creationId xmlns:p14="http://schemas.microsoft.com/office/powerpoint/2010/main" val="27504015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4A46D-B750-44FC-B798-70FC89E6230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3747056-1330-4204-A845-365B3FFE30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D61085-29D2-43E9-988A-230B7C767281}"/>
              </a:ext>
            </a:extLst>
          </p:cNvPr>
          <p:cNvSpPr>
            <a:spLocks noGrp="1"/>
          </p:cNvSpPr>
          <p:nvPr>
            <p:ph type="dt" sz="half" idx="10"/>
          </p:nvPr>
        </p:nvSpPr>
        <p:spPr/>
        <p:txBody>
          <a:bodyPr/>
          <a:lstStyle/>
          <a:p>
            <a:fld id="{790FB358-3F0D-4838-B1A7-978C466101BD}" type="datetimeFigureOut">
              <a:rPr lang="en-US" smtClean="0"/>
              <a:t>5/1/2022</a:t>
            </a:fld>
            <a:endParaRPr lang="en-US"/>
          </a:p>
        </p:txBody>
      </p:sp>
      <p:sp>
        <p:nvSpPr>
          <p:cNvPr id="5" name="Footer Placeholder 4">
            <a:extLst>
              <a:ext uri="{FF2B5EF4-FFF2-40B4-BE49-F238E27FC236}">
                <a16:creationId xmlns:a16="http://schemas.microsoft.com/office/drawing/2014/main" id="{25457C6F-404F-42FD-B654-2665D86154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A587E7-76BB-459C-AC08-3BAEB6FA5155}"/>
              </a:ext>
            </a:extLst>
          </p:cNvPr>
          <p:cNvSpPr>
            <a:spLocks noGrp="1"/>
          </p:cNvSpPr>
          <p:nvPr>
            <p:ph type="sldNum" sz="quarter" idx="12"/>
          </p:nvPr>
        </p:nvSpPr>
        <p:spPr/>
        <p:txBody>
          <a:bodyPr/>
          <a:lstStyle/>
          <a:p>
            <a:fld id="{B7AD21CD-B7B2-40FF-AB8A-87FF0493B5B3}" type="slidenum">
              <a:rPr lang="en-US" smtClean="0"/>
              <a:t>‹#›</a:t>
            </a:fld>
            <a:endParaRPr lang="en-US"/>
          </a:p>
        </p:txBody>
      </p:sp>
    </p:spTree>
    <p:extLst>
      <p:ext uri="{BB962C8B-B14F-4D97-AF65-F5344CB8AC3E}">
        <p14:creationId xmlns:p14="http://schemas.microsoft.com/office/powerpoint/2010/main" val="3984110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E82FE5-25AD-4530-A6D6-6F4115084C8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7284D1-5B28-4CD1-BECE-D270CE10DAD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467DF2-B0F0-4A89-87CB-4F23435AF40C}"/>
              </a:ext>
            </a:extLst>
          </p:cNvPr>
          <p:cNvSpPr>
            <a:spLocks noGrp="1"/>
          </p:cNvSpPr>
          <p:nvPr>
            <p:ph type="dt" sz="half" idx="10"/>
          </p:nvPr>
        </p:nvSpPr>
        <p:spPr/>
        <p:txBody>
          <a:bodyPr/>
          <a:lstStyle/>
          <a:p>
            <a:fld id="{790FB358-3F0D-4838-B1A7-978C466101BD}" type="datetimeFigureOut">
              <a:rPr lang="en-US" smtClean="0"/>
              <a:t>5/1/2022</a:t>
            </a:fld>
            <a:endParaRPr lang="en-US"/>
          </a:p>
        </p:txBody>
      </p:sp>
      <p:sp>
        <p:nvSpPr>
          <p:cNvPr id="5" name="Footer Placeholder 4">
            <a:extLst>
              <a:ext uri="{FF2B5EF4-FFF2-40B4-BE49-F238E27FC236}">
                <a16:creationId xmlns:a16="http://schemas.microsoft.com/office/drawing/2014/main" id="{DAB5A3B5-9379-44F7-ADF9-7E183D044B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7BD669-DC45-4F18-B683-F3E5ACDD46CD}"/>
              </a:ext>
            </a:extLst>
          </p:cNvPr>
          <p:cNvSpPr>
            <a:spLocks noGrp="1"/>
          </p:cNvSpPr>
          <p:nvPr>
            <p:ph type="sldNum" sz="quarter" idx="12"/>
          </p:nvPr>
        </p:nvSpPr>
        <p:spPr/>
        <p:txBody>
          <a:bodyPr/>
          <a:lstStyle/>
          <a:p>
            <a:fld id="{B7AD21CD-B7B2-40FF-AB8A-87FF0493B5B3}" type="slidenum">
              <a:rPr lang="en-US" smtClean="0"/>
              <a:t>‹#›</a:t>
            </a:fld>
            <a:endParaRPr lang="en-US"/>
          </a:p>
        </p:txBody>
      </p:sp>
    </p:spTree>
    <p:extLst>
      <p:ext uri="{BB962C8B-B14F-4D97-AF65-F5344CB8AC3E}">
        <p14:creationId xmlns:p14="http://schemas.microsoft.com/office/powerpoint/2010/main" val="3046294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weave">
          <a:fgClr>
            <a:schemeClr val="accent6">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220C92-873F-4219-A64D-C19C1DF400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CDD18FE-6E63-412E-AD57-9D52AA4479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BA564C-D007-4761-A438-9565321BD1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0FB358-3F0D-4838-B1A7-978C466101BD}" type="datetimeFigureOut">
              <a:rPr lang="en-US" smtClean="0"/>
              <a:t>5/1/2022</a:t>
            </a:fld>
            <a:endParaRPr lang="en-US"/>
          </a:p>
        </p:txBody>
      </p:sp>
      <p:sp>
        <p:nvSpPr>
          <p:cNvPr id="5" name="Footer Placeholder 4">
            <a:extLst>
              <a:ext uri="{FF2B5EF4-FFF2-40B4-BE49-F238E27FC236}">
                <a16:creationId xmlns:a16="http://schemas.microsoft.com/office/drawing/2014/main" id="{45A0F01E-6246-4616-9AF1-DBF1C08AD4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5B9AC4A-7881-497A-AB28-21F58478A0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AD21CD-B7B2-40FF-AB8A-87FF0493B5B3}" type="slidenum">
              <a:rPr lang="en-US" smtClean="0"/>
              <a:t>‹#›</a:t>
            </a:fld>
            <a:endParaRPr lang="en-US"/>
          </a:p>
        </p:txBody>
      </p:sp>
    </p:spTree>
    <p:extLst>
      <p:ext uri="{BB962C8B-B14F-4D97-AF65-F5344CB8AC3E}">
        <p14:creationId xmlns:p14="http://schemas.microsoft.com/office/powerpoint/2010/main" val="22649749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20">
          <a:fgClr>
            <a:schemeClr val="accent6"/>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787F2-5292-43FE-87BB-68A60EE1BBEA}"/>
              </a:ext>
            </a:extLst>
          </p:cNvPr>
          <p:cNvSpPr>
            <a:spLocks noGrp="1"/>
          </p:cNvSpPr>
          <p:nvPr>
            <p:ph type="ctrTitle"/>
          </p:nvPr>
        </p:nvSpPr>
        <p:spPr/>
        <p:txBody>
          <a:bodyPr>
            <a:normAutofit/>
          </a:bodyPr>
          <a:lstStyle/>
          <a:p>
            <a:r>
              <a:rPr lang="en-US" sz="7200" dirty="0"/>
              <a:t>Data</a:t>
            </a:r>
            <a:r>
              <a:rPr lang="en-US" sz="7200" dirty="0">
                <a:solidFill>
                  <a:schemeClr val="accent6"/>
                </a:solidFill>
              </a:rPr>
              <a:t>4</a:t>
            </a:r>
            <a:r>
              <a:rPr lang="en-US" sz="7200" dirty="0"/>
              <a:t>u </a:t>
            </a:r>
            <a:r>
              <a:rPr lang="fr-FR" sz="7200" dirty="0"/>
              <a:t>Initiative</a:t>
            </a:r>
          </a:p>
        </p:txBody>
      </p:sp>
      <p:sp>
        <p:nvSpPr>
          <p:cNvPr id="3" name="Subtitle 2">
            <a:extLst>
              <a:ext uri="{FF2B5EF4-FFF2-40B4-BE49-F238E27FC236}">
                <a16:creationId xmlns:a16="http://schemas.microsoft.com/office/drawing/2014/main" id="{156FC0E5-5F26-4513-872E-F20BC5FD1DCD}"/>
              </a:ext>
            </a:extLst>
          </p:cNvPr>
          <p:cNvSpPr>
            <a:spLocks noGrp="1"/>
          </p:cNvSpPr>
          <p:nvPr>
            <p:ph type="subTitle" idx="1"/>
          </p:nvPr>
        </p:nvSpPr>
        <p:spPr>
          <a:xfrm>
            <a:off x="1524000" y="3602037"/>
            <a:ext cx="9144000" cy="2644018"/>
          </a:xfrm>
        </p:spPr>
        <p:txBody>
          <a:bodyPr>
            <a:normAutofit/>
          </a:bodyPr>
          <a:lstStyle/>
          <a:p>
            <a:r>
              <a:rPr lang="fr-FR" dirty="0"/>
              <a:t>“Redécouvrez vos ressources d’apprentissage”</a:t>
            </a:r>
          </a:p>
          <a:p>
            <a:r>
              <a:rPr lang="fr-FR" dirty="0"/>
              <a:t>-</a:t>
            </a:r>
          </a:p>
          <a:p>
            <a:r>
              <a:rPr lang="fr-FR" dirty="0"/>
              <a:t>Exploitez le potentiel de la data dès aujourd’hui!</a:t>
            </a:r>
          </a:p>
        </p:txBody>
      </p:sp>
    </p:spTree>
    <p:extLst>
      <p:ext uri="{BB962C8B-B14F-4D97-AF65-F5344CB8AC3E}">
        <p14:creationId xmlns:p14="http://schemas.microsoft.com/office/powerpoint/2010/main" val="2595642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A0DA8EB-6D06-4570-8F79-9573C35C87C3}"/>
              </a:ext>
            </a:extLst>
          </p:cNvPr>
          <p:cNvSpPr/>
          <p:nvPr/>
        </p:nvSpPr>
        <p:spPr>
          <a:xfrm>
            <a:off x="0" y="1526039"/>
            <a:ext cx="12192000" cy="164649"/>
          </a:xfrm>
          <a:prstGeom prst="rect">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A0CFA6-0391-4A30-B15A-1178AF210AEF}"/>
              </a:ext>
            </a:extLst>
          </p:cNvPr>
          <p:cNvSpPr>
            <a:spLocks noGrp="1"/>
          </p:cNvSpPr>
          <p:nvPr>
            <p:ph type="title"/>
          </p:nvPr>
        </p:nvSpPr>
        <p:spPr>
          <a:ln>
            <a:noFill/>
          </a:ln>
        </p:spPr>
        <p:txBody>
          <a:bodyPr/>
          <a:lstStyle/>
          <a:p>
            <a:r>
              <a:rPr lang="en-US" dirty="0" err="1"/>
              <a:t>Qu’est</a:t>
            </a:r>
            <a:r>
              <a:rPr lang="en-US" dirty="0"/>
              <a:t> </a:t>
            </a:r>
            <a:r>
              <a:rPr lang="en-US" dirty="0" err="1"/>
              <a:t>ce</a:t>
            </a:r>
            <a:r>
              <a:rPr lang="en-US" dirty="0"/>
              <a:t> que Data</a:t>
            </a:r>
            <a:r>
              <a:rPr lang="en-US" dirty="0">
                <a:solidFill>
                  <a:schemeClr val="accent6"/>
                </a:solidFill>
              </a:rPr>
              <a:t>4</a:t>
            </a:r>
            <a:r>
              <a:rPr lang="en-US" dirty="0"/>
              <a:t>u?</a:t>
            </a:r>
          </a:p>
        </p:txBody>
      </p:sp>
      <p:sp>
        <p:nvSpPr>
          <p:cNvPr id="3" name="Content Placeholder 2">
            <a:extLst>
              <a:ext uri="{FF2B5EF4-FFF2-40B4-BE49-F238E27FC236}">
                <a16:creationId xmlns:a16="http://schemas.microsoft.com/office/drawing/2014/main" id="{7F175BEA-D6A1-46AF-8AAA-249656CC46BD}"/>
              </a:ext>
            </a:extLst>
          </p:cNvPr>
          <p:cNvSpPr>
            <a:spLocks noGrp="1"/>
          </p:cNvSpPr>
          <p:nvPr>
            <p:ph idx="1"/>
          </p:nvPr>
        </p:nvSpPr>
        <p:spPr/>
        <p:txBody>
          <a:bodyPr>
            <a:normAutofit lnSpcReduction="10000"/>
          </a:bodyPr>
          <a:lstStyle/>
          <a:p>
            <a:r>
              <a:rPr lang="fr-FR" dirty="0"/>
              <a:t>Data</a:t>
            </a:r>
            <a:r>
              <a:rPr lang="fr-FR" dirty="0">
                <a:solidFill>
                  <a:schemeClr val="accent6"/>
                </a:solidFill>
              </a:rPr>
              <a:t>4</a:t>
            </a:r>
            <a:r>
              <a:rPr lang="fr-FR" dirty="0"/>
              <a:t>u est une initiative visant à faciliter l'accès aux ressources d'analyse de données et d'expérience d'apprentissage pour les étudiants des établissements d'enseignement supérieur. </a:t>
            </a:r>
          </a:p>
          <a:p>
            <a:r>
              <a:rPr lang="fr-FR" dirty="0"/>
              <a:t>L'idée a émergé dans le contexte de la pandémie COVID, lorsqu'un changement sans précédent a accéléré la transition numérique et consolidé davantage le rôle des données en tant que valeur sûre du futur. </a:t>
            </a:r>
          </a:p>
          <a:p>
            <a:r>
              <a:rPr lang="fr-FR" dirty="0"/>
              <a:t>Pour combler le fossé entre les ressources traditionnellement disponibles et l'évolution des besoins du marché du travail, nous avons soigneusement sélectionné un portefeuille d'outils de pointe et de formations connexes mis à disposition gratuitement. </a:t>
            </a:r>
            <a:endParaRPr lang="en-US" dirty="0"/>
          </a:p>
        </p:txBody>
      </p:sp>
    </p:spTree>
    <p:extLst>
      <p:ext uri="{BB962C8B-B14F-4D97-AF65-F5344CB8AC3E}">
        <p14:creationId xmlns:p14="http://schemas.microsoft.com/office/powerpoint/2010/main" val="3931818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0CFA6-0391-4A30-B15A-1178AF210AEF}"/>
              </a:ext>
            </a:extLst>
          </p:cNvPr>
          <p:cNvSpPr>
            <a:spLocks noGrp="1"/>
          </p:cNvSpPr>
          <p:nvPr>
            <p:ph type="title"/>
          </p:nvPr>
        </p:nvSpPr>
        <p:spPr/>
        <p:txBody>
          <a:bodyPr/>
          <a:lstStyle/>
          <a:p>
            <a:r>
              <a:rPr lang="en-US" dirty="0" err="1"/>
              <a:t>Qu’est</a:t>
            </a:r>
            <a:r>
              <a:rPr lang="en-US" dirty="0"/>
              <a:t> </a:t>
            </a:r>
            <a:r>
              <a:rPr lang="en-US" dirty="0" err="1"/>
              <a:t>ce</a:t>
            </a:r>
            <a:r>
              <a:rPr lang="en-US" dirty="0"/>
              <a:t> que Tableau?</a:t>
            </a:r>
          </a:p>
        </p:txBody>
      </p:sp>
      <p:sp>
        <p:nvSpPr>
          <p:cNvPr id="3" name="Content Placeholder 2">
            <a:extLst>
              <a:ext uri="{FF2B5EF4-FFF2-40B4-BE49-F238E27FC236}">
                <a16:creationId xmlns:a16="http://schemas.microsoft.com/office/drawing/2014/main" id="{7F175BEA-D6A1-46AF-8AAA-249656CC46BD}"/>
              </a:ext>
            </a:extLst>
          </p:cNvPr>
          <p:cNvSpPr>
            <a:spLocks noGrp="1"/>
          </p:cNvSpPr>
          <p:nvPr>
            <p:ph idx="1"/>
          </p:nvPr>
        </p:nvSpPr>
        <p:spPr>
          <a:xfrm>
            <a:off x="838200" y="1825625"/>
            <a:ext cx="10515600" cy="4667250"/>
          </a:xfrm>
        </p:spPr>
        <p:txBody>
          <a:bodyPr/>
          <a:lstStyle/>
          <a:p>
            <a:r>
              <a:rPr lang="fr-FR" dirty="0"/>
              <a:t>Le premier tour de l'Initiative Data</a:t>
            </a:r>
            <a:r>
              <a:rPr lang="fr-FR" dirty="0">
                <a:solidFill>
                  <a:schemeClr val="accent6"/>
                </a:solidFill>
              </a:rPr>
              <a:t>4</a:t>
            </a:r>
            <a:r>
              <a:rPr lang="fr-FR" dirty="0"/>
              <a:t>u est centré sur Tableau. </a:t>
            </a:r>
          </a:p>
          <a:p>
            <a:endParaRPr lang="fr-FR" dirty="0"/>
          </a:p>
          <a:p>
            <a:r>
              <a:rPr lang="fr-FR" dirty="0"/>
              <a:t>D'après Tableau : « ... Tableau est la plate-forme d'analyse de bout en bout la plus puissante, la plus sécurisée et la plus flexible pour vos données... Conçue pour l'individu, mais adaptée à l'entreprise, Tableau est la seule plate-forme de business intelligence qui transforme vos données en information actionnable.» </a:t>
            </a:r>
          </a:p>
          <a:p>
            <a:endParaRPr lang="fr-FR" dirty="0"/>
          </a:p>
          <a:p>
            <a:r>
              <a:rPr lang="fr-FR" dirty="0"/>
              <a:t>Tableau a été adopté par : </a:t>
            </a:r>
          </a:p>
          <a:p>
            <a:pPr lvl="1"/>
            <a:r>
              <a:rPr lang="fr-FR" dirty="0"/>
              <a:t>OCP SA, Nike, Coca-Cola, Skype, la Banque mondiale, The New York Times… </a:t>
            </a:r>
            <a:endParaRPr lang="en-US" dirty="0"/>
          </a:p>
        </p:txBody>
      </p:sp>
      <p:sp>
        <p:nvSpPr>
          <p:cNvPr id="5" name="Rectangle 4">
            <a:extLst>
              <a:ext uri="{FF2B5EF4-FFF2-40B4-BE49-F238E27FC236}">
                <a16:creationId xmlns:a16="http://schemas.microsoft.com/office/drawing/2014/main" id="{77989615-8AFF-429A-855A-001F6729027F}"/>
              </a:ext>
            </a:extLst>
          </p:cNvPr>
          <p:cNvSpPr/>
          <p:nvPr/>
        </p:nvSpPr>
        <p:spPr>
          <a:xfrm>
            <a:off x="0" y="1526039"/>
            <a:ext cx="12192000" cy="164649"/>
          </a:xfrm>
          <a:prstGeom prst="rect">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14216EF-18E1-4731-9498-D98EEC53EF8B}"/>
              </a:ext>
            </a:extLst>
          </p:cNvPr>
          <p:cNvPicPr>
            <a:picLocks noChangeAspect="1"/>
          </p:cNvPicPr>
          <p:nvPr/>
        </p:nvPicPr>
        <p:blipFill>
          <a:blip r:embed="rId2"/>
          <a:stretch>
            <a:fillRect/>
          </a:stretch>
        </p:blipFill>
        <p:spPr>
          <a:xfrm>
            <a:off x="10665961" y="0"/>
            <a:ext cx="1526039" cy="1526039"/>
          </a:xfrm>
          <a:prstGeom prst="rect">
            <a:avLst/>
          </a:prstGeom>
        </p:spPr>
      </p:pic>
    </p:spTree>
    <p:extLst>
      <p:ext uri="{BB962C8B-B14F-4D97-AF65-F5344CB8AC3E}">
        <p14:creationId xmlns:p14="http://schemas.microsoft.com/office/powerpoint/2010/main" val="1740354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0CFA6-0391-4A30-B15A-1178AF210AEF}"/>
              </a:ext>
            </a:extLst>
          </p:cNvPr>
          <p:cNvSpPr>
            <a:spLocks noGrp="1"/>
          </p:cNvSpPr>
          <p:nvPr>
            <p:ph type="title"/>
          </p:nvPr>
        </p:nvSpPr>
        <p:spPr>
          <a:xfrm>
            <a:off x="458372" y="2377594"/>
            <a:ext cx="2369234" cy="1868438"/>
          </a:xfrm>
        </p:spPr>
        <p:txBody>
          <a:bodyPr>
            <a:normAutofit/>
          </a:bodyPr>
          <a:lstStyle/>
          <a:p>
            <a:pPr algn="ctr"/>
            <a:r>
              <a:rPr lang="en-US" sz="3600" dirty="0"/>
              <a:t>Example de Dashboard sur Tableau</a:t>
            </a:r>
          </a:p>
        </p:txBody>
      </p:sp>
      <p:sp>
        <p:nvSpPr>
          <p:cNvPr id="5" name="Rectangle 4">
            <a:extLst>
              <a:ext uri="{FF2B5EF4-FFF2-40B4-BE49-F238E27FC236}">
                <a16:creationId xmlns:a16="http://schemas.microsoft.com/office/drawing/2014/main" id="{77989615-8AFF-429A-855A-001F6729027F}"/>
              </a:ext>
            </a:extLst>
          </p:cNvPr>
          <p:cNvSpPr/>
          <p:nvPr/>
        </p:nvSpPr>
        <p:spPr>
          <a:xfrm>
            <a:off x="0" y="2102812"/>
            <a:ext cx="3348000" cy="164649"/>
          </a:xfrm>
          <a:prstGeom prst="rect">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D462B9D5-999C-4237-A2F6-2679D5E995F5}"/>
              </a:ext>
            </a:extLst>
          </p:cNvPr>
          <p:cNvPicPr>
            <a:picLocks noChangeAspect="1"/>
          </p:cNvPicPr>
          <p:nvPr/>
        </p:nvPicPr>
        <p:blipFill rotWithShape="1">
          <a:blip r:embed="rId2"/>
          <a:srcRect l="11563" r="11523"/>
          <a:stretch/>
        </p:blipFill>
        <p:spPr>
          <a:xfrm>
            <a:off x="3502855" y="-54286"/>
            <a:ext cx="8956432" cy="6912286"/>
          </a:xfrm>
          <a:prstGeom prst="rect">
            <a:avLst/>
          </a:prstGeom>
        </p:spPr>
      </p:pic>
      <p:sp>
        <p:nvSpPr>
          <p:cNvPr id="11" name="TextBox 10">
            <a:extLst>
              <a:ext uri="{FF2B5EF4-FFF2-40B4-BE49-F238E27FC236}">
                <a16:creationId xmlns:a16="http://schemas.microsoft.com/office/drawing/2014/main" id="{8E582322-AE0A-4E47-9E01-B6D8A7013DA0}"/>
              </a:ext>
            </a:extLst>
          </p:cNvPr>
          <p:cNvSpPr txBox="1"/>
          <p:nvPr/>
        </p:nvSpPr>
        <p:spPr>
          <a:xfrm>
            <a:off x="126609" y="6091311"/>
            <a:ext cx="2636234" cy="369332"/>
          </a:xfrm>
          <a:prstGeom prst="rect">
            <a:avLst/>
          </a:prstGeom>
          <a:noFill/>
        </p:spPr>
        <p:txBody>
          <a:bodyPr wrap="none" rtlCol="0">
            <a:spAutoFit/>
          </a:bodyPr>
          <a:lstStyle/>
          <a:p>
            <a:r>
              <a:rPr lang="en-US" dirty="0"/>
              <a:t>Source: </a:t>
            </a:r>
            <a:r>
              <a:rPr lang="fr-FR" dirty="0" err="1"/>
              <a:t>Abhishek</a:t>
            </a:r>
            <a:r>
              <a:rPr lang="fr-FR" dirty="0"/>
              <a:t> </a:t>
            </a:r>
            <a:r>
              <a:rPr lang="fr-FR" dirty="0" err="1"/>
              <a:t>Agarrwa</a:t>
            </a:r>
            <a:endParaRPr lang="en-US" dirty="0"/>
          </a:p>
        </p:txBody>
      </p:sp>
      <p:sp>
        <p:nvSpPr>
          <p:cNvPr id="12" name="Rectangle 11">
            <a:extLst>
              <a:ext uri="{FF2B5EF4-FFF2-40B4-BE49-F238E27FC236}">
                <a16:creationId xmlns:a16="http://schemas.microsoft.com/office/drawing/2014/main" id="{925ACB71-2C6F-4570-8310-1F58CEDF7C5D}"/>
              </a:ext>
            </a:extLst>
          </p:cNvPr>
          <p:cNvSpPr/>
          <p:nvPr/>
        </p:nvSpPr>
        <p:spPr>
          <a:xfrm>
            <a:off x="-31011" y="4288389"/>
            <a:ext cx="3348000" cy="164649"/>
          </a:xfrm>
          <a:prstGeom prst="rect">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3DB7D3-BD0B-4380-8BD3-ACAC386B5367}"/>
              </a:ext>
            </a:extLst>
          </p:cNvPr>
          <p:cNvSpPr/>
          <p:nvPr/>
        </p:nvSpPr>
        <p:spPr>
          <a:xfrm rot="5400000">
            <a:off x="2099305" y="3193153"/>
            <a:ext cx="2350227" cy="169546"/>
          </a:xfrm>
          <a:prstGeom prst="rect">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910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0CFA6-0391-4A30-B15A-1178AF210AEF}"/>
              </a:ext>
            </a:extLst>
          </p:cNvPr>
          <p:cNvSpPr>
            <a:spLocks noGrp="1"/>
          </p:cNvSpPr>
          <p:nvPr>
            <p:ph type="title"/>
          </p:nvPr>
        </p:nvSpPr>
        <p:spPr/>
        <p:txBody>
          <a:bodyPr/>
          <a:lstStyle/>
          <a:p>
            <a:r>
              <a:rPr lang="en-US" dirty="0" err="1"/>
              <a:t>Qu’est</a:t>
            </a:r>
            <a:r>
              <a:rPr lang="en-US" dirty="0"/>
              <a:t> </a:t>
            </a:r>
            <a:r>
              <a:rPr lang="en-US" dirty="0" err="1"/>
              <a:t>ce</a:t>
            </a:r>
            <a:r>
              <a:rPr lang="en-US" dirty="0"/>
              <a:t> que Tableau for Students?</a:t>
            </a:r>
          </a:p>
        </p:txBody>
      </p:sp>
      <p:sp>
        <p:nvSpPr>
          <p:cNvPr id="3" name="Content Placeholder 2">
            <a:extLst>
              <a:ext uri="{FF2B5EF4-FFF2-40B4-BE49-F238E27FC236}">
                <a16:creationId xmlns:a16="http://schemas.microsoft.com/office/drawing/2014/main" id="{7F175BEA-D6A1-46AF-8AAA-249656CC46BD}"/>
              </a:ext>
            </a:extLst>
          </p:cNvPr>
          <p:cNvSpPr>
            <a:spLocks noGrp="1"/>
          </p:cNvSpPr>
          <p:nvPr>
            <p:ph idx="1"/>
          </p:nvPr>
        </p:nvSpPr>
        <p:spPr>
          <a:xfrm>
            <a:off x="838199" y="1825625"/>
            <a:ext cx="10683241" cy="4898732"/>
          </a:xfrm>
        </p:spPr>
        <p:txBody>
          <a:bodyPr>
            <a:normAutofit fontScale="92500" lnSpcReduction="10000"/>
          </a:bodyPr>
          <a:lstStyle/>
          <a:p>
            <a:r>
              <a:rPr lang="fr-FR" dirty="0"/>
              <a:t>Tableau pour les étudiants est une licence Tableau gratuite d'un an offerte aux étudiants des établissements universitaires accrédités, incluant : </a:t>
            </a:r>
          </a:p>
          <a:p>
            <a:pPr lvl="1"/>
            <a:r>
              <a:rPr lang="fr-FR" dirty="0"/>
              <a:t>Tableau Desktop; </a:t>
            </a:r>
          </a:p>
          <a:p>
            <a:pPr lvl="1"/>
            <a:r>
              <a:rPr lang="fr-FR" dirty="0"/>
              <a:t>Tableau </a:t>
            </a:r>
            <a:r>
              <a:rPr lang="fr-FR" dirty="0" err="1"/>
              <a:t>Prep</a:t>
            </a:r>
            <a:r>
              <a:rPr lang="fr-FR" dirty="0"/>
              <a:t>; </a:t>
            </a:r>
          </a:p>
          <a:p>
            <a:pPr lvl="1"/>
            <a:r>
              <a:rPr lang="fr-FR" dirty="0"/>
              <a:t>Accès à l'ensemble de la suite </a:t>
            </a:r>
            <a:r>
              <a:rPr lang="fr-FR" dirty="0" err="1"/>
              <a:t>eLearning</a:t>
            </a:r>
            <a:r>
              <a:rPr lang="fr-FR" dirty="0"/>
              <a:t> ; </a:t>
            </a:r>
          </a:p>
          <a:p>
            <a:pPr lvl="1"/>
            <a:r>
              <a:rPr lang="fr-FR" dirty="0"/>
              <a:t>Réductions pour l'examen </a:t>
            </a:r>
            <a:r>
              <a:rPr lang="fr-FR" dirty="0" err="1"/>
              <a:t>certfiant</a:t>
            </a:r>
            <a:r>
              <a:rPr lang="fr-FR" dirty="0"/>
              <a:t> Tableau Desktop </a:t>
            </a:r>
            <a:r>
              <a:rPr lang="fr-FR" dirty="0" err="1"/>
              <a:t>Specialist</a:t>
            </a:r>
            <a:r>
              <a:rPr lang="fr-FR" dirty="0"/>
              <a:t>; </a:t>
            </a:r>
          </a:p>
          <a:p>
            <a:pPr lvl="1"/>
            <a:r>
              <a:rPr lang="fr-FR" dirty="0"/>
              <a:t>Activation couvrant jusqu'à 2 appareils. </a:t>
            </a:r>
          </a:p>
          <a:p>
            <a:r>
              <a:rPr lang="fr-FR" dirty="0"/>
              <a:t>La licence peut être renouvelée gratuitement tant que l'étudiant est toujours inscrit. </a:t>
            </a:r>
          </a:p>
          <a:p>
            <a:r>
              <a:rPr lang="fr-FR" dirty="0"/>
              <a:t>Cette licence peut être utilisée : </a:t>
            </a:r>
          </a:p>
          <a:p>
            <a:pPr lvl="1"/>
            <a:r>
              <a:rPr lang="fr-FR" dirty="0"/>
              <a:t>En classe; </a:t>
            </a:r>
          </a:p>
          <a:p>
            <a:pPr lvl="1"/>
            <a:r>
              <a:rPr lang="fr-FR" dirty="0"/>
              <a:t>À la maison; </a:t>
            </a:r>
          </a:p>
          <a:p>
            <a:pPr lvl="1"/>
            <a:r>
              <a:rPr lang="fr-FR" dirty="0"/>
              <a:t>Pendant les stages. </a:t>
            </a:r>
            <a:endParaRPr lang="en-US" dirty="0"/>
          </a:p>
        </p:txBody>
      </p:sp>
      <p:sp>
        <p:nvSpPr>
          <p:cNvPr id="7" name="Rectangle 6">
            <a:extLst>
              <a:ext uri="{FF2B5EF4-FFF2-40B4-BE49-F238E27FC236}">
                <a16:creationId xmlns:a16="http://schemas.microsoft.com/office/drawing/2014/main" id="{D26C780C-E42F-47C4-878E-40580F3EA3D2}"/>
              </a:ext>
            </a:extLst>
          </p:cNvPr>
          <p:cNvSpPr/>
          <p:nvPr/>
        </p:nvSpPr>
        <p:spPr>
          <a:xfrm>
            <a:off x="0" y="1526039"/>
            <a:ext cx="12192000" cy="164649"/>
          </a:xfrm>
          <a:prstGeom prst="rect">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21459EA-4B76-4D35-847F-7558E48F92B1}"/>
              </a:ext>
            </a:extLst>
          </p:cNvPr>
          <p:cNvSpPr/>
          <p:nvPr/>
        </p:nvSpPr>
        <p:spPr>
          <a:xfrm>
            <a:off x="9439422" y="5458265"/>
            <a:ext cx="2278966" cy="103461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Valeur de la licence: $999/an/étudiant</a:t>
            </a:r>
          </a:p>
        </p:txBody>
      </p:sp>
    </p:spTree>
    <p:extLst>
      <p:ext uri="{BB962C8B-B14F-4D97-AF65-F5344CB8AC3E}">
        <p14:creationId xmlns:p14="http://schemas.microsoft.com/office/powerpoint/2010/main" val="22954373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0CFA6-0391-4A30-B15A-1178AF210AEF}"/>
              </a:ext>
            </a:extLst>
          </p:cNvPr>
          <p:cNvSpPr>
            <a:spLocks noGrp="1"/>
          </p:cNvSpPr>
          <p:nvPr>
            <p:ph type="title"/>
          </p:nvPr>
        </p:nvSpPr>
        <p:spPr/>
        <p:txBody>
          <a:bodyPr/>
          <a:lstStyle/>
          <a:p>
            <a:r>
              <a:rPr lang="en-US" dirty="0" err="1"/>
              <a:t>Qu’est</a:t>
            </a:r>
            <a:r>
              <a:rPr lang="en-US" dirty="0"/>
              <a:t> </a:t>
            </a:r>
            <a:r>
              <a:rPr lang="en-US" dirty="0" err="1"/>
              <a:t>ce</a:t>
            </a:r>
            <a:r>
              <a:rPr lang="en-US" dirty="0"/>
              <a:t> que Tableau for Teaching?</a:t>
            </a:r>
          </a:p>
        </p:txBody>
      </p:sp>
      <p:sp>
        <p:nvSpPr>
          <p:cNvPr id="3" name="Content Placeholder 2">
            <a:extLst>
              <a:ext uri="{FF2B5EF4-FFF2-40B4-BE49-F238E27FC236}">
                <a16:creationId xmlns:a16="http://schemas.microsoft.com/office/drawing/2014/main" id="{7F175BEA-D6A1-46AF-8AAA-249656CC46BD}"/>
              </a:ext>
            </a:extLst>
          </p:cNvPr>
          <p:cNvSpPr>
            <a:spLocks noGrp="1"/>
          </p:cNvSpPr>
          <p:nvPr>
            <p:ph idx="1"/>
          </p:nvPr>
        </p:nvSpPr>
        <p:spPr/>
        <p:txBody>
          <a:bodyPr>
            <a:normAutofit/>
          </a:bodyPr>
          <a:lstStyle/>
          <a:p>
            <a:r>
              <a:rPr lang="fr-FR" dirty="0"/>
              <a:t>Tableau for </a:t>
            </a:r>
            <a:r>
              <a:rPr lang="fr-FR" dirty="0" err="1"/>
              <a:t>Teaching</a:t>
            </a:r>
            <a:r>
              <a:rPr lang="fr-FR" dirty="0"/>
              <a:t> est une licence Tableau d'un an renouvelable gratuitement proposée pour l'enseignement dans des établissements universitaires accrédités, incluant : </a:t>
            </a:r>
          </a:p>
          <a:p>
            <a:pPr lvl="1"/>
            <a:r>
              <a:rPr lang="fr-FR" dirty="0"/>
              <a:t>Licence d'instructeur ; </a:t>
            </a:r>
          </a:p>
          <a:p>
            <a:pPr lvl="1"/>
            <a:r>
              <a:rPr lang="fr-FR" dirty="0" err="1"/>
              <a:t>Student</a:t>
            </a:r>
            <a:r>
              <a:rPr lang="fr-FR" dirty="0"/>
              <a:t> Bulk License : licence en classe demandée par l'instructeur pour que ses étudiants apprennent Tableau (y compris les étudiants à temps partiel) ;</a:t>
            </a:r>
          </a:p>
          <a:p>
            <a:pPr lvl="1"/>
            <a:r>
              <a:rPr lang="fr-FR" dirty="0"/>
              <a:t>Site Tableau Online : espace de travail basé sur le cloud pour permettre aux instructeurs et aux étudiants de collaborer. </a:t>
            </a:r>
            <a:endParaRPr lang="en-US" dirty="0"/>
          </a:p>
        </p:txBody>
      </p:sp>
      <p:sp>
        <p:nvSpPr>
          <p:cNvPr id="5" name="Rectangle 4">
            <a:extLst>
              <a:ext uri="{FF2B5EF4-FFF2-40B4-BE49-F238E27FC236}">
                <a16:creationId xmlns:a16="http://schemas.microsoft.com/office/drawing/2014/main" id="{D0F68550-21E0-405F-B63C-A510E500B263}"/>
              </a:ext>
            </a:extLst>
          </p:cNvPr>
          <p:cNvSpPr/>
          <p:nvPr/>
        </p:nvSpPr>
        <p:spPr>
          <a:xfrm>
            <a:off x="0" y="1526039"/>
            <a:ext cx="12192000" cy="164649"/>
          </a:xfrm>
          <a:prstGeom prst="rect">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4220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0CFA6-0391-4A30-B15A-1178AF210AEF}"/>
              </a:ext>
            </a:extLst>
          </p:cNvPr>
          <p:cNvSpPr>
            <a:spLocks noGrp="1"/>
          </p:cNvSpPr>
          <p:nvPr>
            <p:ph type="title"/>
          </p:nvPr>
        </p:nvSpPr>
        <p:spPr>
          <a:xfrm>
            <a:off x="838200" y="2766218"/>
            <a:ext cx="10515600" cy="1325563"/>
          </a:xfrm>
        </p:spPr>
        <p:txBody>
          <a:bodyPr/>
          <a:lstStyle/>
          <a:p>
            <a:pPr algn="ctr"/>
            <a:r>
              <a:rPr lang="en-US" dirty="0"/>
              <a:t>Merci!</a:t>
            </a:r>
          </a:p>
        </p:txBody>
      </p:sp>
    </p:spTree>
    <p:extLst>
      <p:ext uri="{BB962C8B-B14F-4D97-AF65-F5344CB8AC3E}">
        <p14:creationId xmlns:p14="http://schemas.microsoft.com/office/powerpoint/2010/main" val="18346793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231</TotalTime>
  <Words>399</Words>
  <PresentationFormat>Widescreen</PresentationFormat>
  <Paragraphs>36</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Data4u Initiative</vt:lpstr>
      <vt:lpstr>Qu’est ce que Data4u?</vt:lpstr>
      <vt:lpstr>Qu’est ce que Tableau?</vt:lpstr>
      <vt:lpstr>Example de Dashboard sur Tableau</vt:lpstr>
      <vt:lpstr>Qu’est ce que Tableau for Students?</vt:lpstr>
      <vt:lpstr>Qu’est ce que Tableau for Teaching?</vt:lpstr>
      <vt:lpstr>Merci!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2021-10-13T16:21:08Z</dcterms:created>
  <dcterms:modified xsi:type="dcterms:W3CDTF">2022-05-01T16:42:01Z</dcterms:modified>
</cp:coreProperties>
</file>